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12"/>
  </p:notesMasterIdLst>
  <p:sldIdLst>
    <p:sldId id="256" r:id="rId2"/>
    <p:sldId id="260" r:id="rId3"/>
    <p:sldId id="271" r:id="rId4"/>
    <p:sldId id="270" r:id="rId5"/>
    <p:sldId id="272" r:id="rId6"/>
    <p:sldId id="257" r:id="rId7"/>
    <p:sldId id="284" r:id="rId8"/>
    <p:sldId id="258" r:id="rId9"/>
    <p:sldId id="276" r:id="rId10"/>
    <p:sldId id="278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57571A-B43C-458D-8BAA-51FC263E98A9}">
  <a:tblStyle styleId="{1D57571A-B43C-458D-8BAA-51FC263E98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32" y="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45861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303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786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4297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35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2204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4655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025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75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514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73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22" name="Google Shape;22;p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3811800" y="-194800"/>
            <a:ext cx="1520400" cy="152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4982150" y="734775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3469949" y="810973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3109875" y="154418"/>
            <a:ext cx="508800" cy="508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5395528" y="-85690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/>
          <p:nvPr/>
        </p:nvSpPr>
        <p:spPr>
          <a:xfrm>
            <a:off x="-140400" y="3784204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>
            <a:off x="8079301" y="44162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>
            <a:off x="407150" y="4701449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8896576" y="412332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7800547" y="46533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8471997" y="4203227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528659" y="350927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8327788" y="4664713"/>
            <a:ext cx="382244" cy="382244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154025" y="4093698"/>
            <a:ext cx="508851" cy="478711"/>
            <a:chOff x="5972700" y="2330200"/>
            <a:chExt cx="411625" cy="387275"/>
          </a:xfrm>
        </p:grpSpPr>
        <p:sp>
          <p:nvSpPr>
            <p:cNvPr id="83" name="Google Shape;83;p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5222963" y="889722"/>
            <a:ext cx="292923" cy="464285"/>
            <a:chOff x="6718575" y="2318625"/>
            <a:chExt cx="256950" cy="407375"/>
          </a:xfrm>
        </p:grpSpPr>
        <p:sp>
          <p:nvSpPr>
            <p:cNvPr id="86" name="Google Shape;86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1242275" y="1704600"/>
            <a:ext cx="6659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sz="3000" i="1"/>
            </a:lvl1pPr>
            <a:lvl2pPr marL="914400" lvl="1" indent="-41910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3000" i="1"/>
            </a:lvl2pPr>
            <a:lvl3pPr marL="1371600" lvl="2" indent="-41910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3000" i="1"/>
            </a:lvl3pPr>
            <a:lvl4pPr marL="1828800" lvl="3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4pPr>
            <a:lvl5pPr marL="2286000" lvl="4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5pPr>
            <a:lvl6pPr marL="2743200" lvl="5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6pPr>
            <a:lvl7pPr marL="3200400" lvl="6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7pPr>
            <a:lvl8pPr marL="3657600" lvl="7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8pPr>
            <a:lvl9pPr marL="4114800" lvl="8" indent="-419100" algn="ctr">
              <a:spcBef>
                <a:spcPts val="1000"/>
              </a:spcBef>
              <a:spcAft>
                <a:spcPts val="1000"/>
              </a:spcAft>
              <a:buSzPts val="3000"/>
              <a:buChar char="◦"/>
              <a:defRPr sz="3000" i="1"/>
            </a:lvl9pPr>
          </a:lstStyle>
          <a:p>
            <a:endParaRPr/>
          </a:p>
        </p:txBody>
      </p:sp>
      <p:sp>
        <p:nvSpPr>
          <p:cNvPr id="95" name="Google Shape;95;p4"/>
          <p:cNvSpPr txBox="1"/>
          <p:nvPr/>
        </p:nvSpPr>
        <p:spPr>
          <a:xfrm>
            <a:off x="3593400" y="8930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  <a:endParaRPr sz="9600" b="1">
              <a:solidFill>
                <a:srgbClr val="FFFFFF"/>
              </a:solidFill>
            </a:endParaRPr>
          </a:p>
        </p:txBody>
      </p:sp>
      <p:sp>
        <p:nvSpPr>
          <p:cNvPr id="96" name="Google Shape;96;p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6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43" name="Google Shape;143;p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6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46" name="Google Shape;146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2830925" y="1200150"/>
            <a:ext cx="25164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2"/>
          </p:nvPr>
        </p:nvSpPr>
        <p:spPr>
          <a:xfrm>
            <a:off x="5651044" y="1200150"/>
            <a:ext cx="26715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06" name="Google Shape;206;p8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8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209" name="Google Shape;209;p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0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0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0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" name="Google Shape;260;p10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61" name="Google Shape;261;p1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10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64" name="Google Shape;264;p1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0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2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12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17" name="Google Shape;317;p1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12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12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3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3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3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3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3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3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3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3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13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45" name="Google Shape;345;p1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13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48" name="Google Shape;348;p1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13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_1_1_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4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4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4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4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4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4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4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4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4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4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4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14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72" name="Google Shape;372;p1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14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75" name="Google Shape;375;p1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14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6" r:id="rId5"/>
    <p:sldLayoutId id="2147483658" r:id="rId6"/>
    <p:sldLayoutId id="2147483659" r:id="rId7"/>
    <p:sldLayoutId id="2147483660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82" y="2185662"/>
            <a:ext cx="3533863" cy="76147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5158A3-A81B-4D18-8EAB-65A55E493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95" y="4758987"/>
            <a:ext cx="1045743" cy="2951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2683" t="-886" r="-2505" b="886"/>
          <a:stretch/>
        </p:blipFill>
        <p:spPr>
          <a:xfrm>
            <a:off x="3814549" y="1232209"/>
            <a:ext cx="4012442" cy="2310291"/>
          </a:xfrm>
          <a:prstGeom prst="rect">
            <a:avLst/>
          </a:prstGeom>
        </p:spPr>
      </p:pic>
      <p:sp>
        <p:nvSpPr>
          <p:cNvPr id="585" name="Google Shape;585;p37"/>
          <p:cNvSpPr/>
          <p:nvPr/>
        </p:nvSpPr>
        <p:spPr>
          <a:xfrm>
            <a:off x="3893200" y="1127419"/>
            <a:ext cx="3855147" cy="3001276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A6BCC9"/>
          </a:solidFill>
          <a:ln w="9525" cap="flat" cmpd="sng">
            <a:solidFill>
              <a:srgbClr val="DEE9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7"/>
          <p:cNvSpPr/>
          <p:nvPr/>
        </p:nvSpPr>
        <p:spPr>
          <a:xfrm>
            <a:off x="4054525" y="1286800"/>
            <a:ext cx="35325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A6BCC9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587" name="Google Shape;587;p37"/>
          <p:cNvSpPr txBox="1">
            <a:spLocks noGrp="1"/>
          </p:cNvSpPr>
          <p:nvPr>
            <p:ph type="body" idx="4294967295"/>
          </p:nvPr>
        </p:nvSpPr>
        <p:spPr>
          <a:xfrm>
            <a:off x="1425050" y="411175"/>
            <a:ext cx="2181900" cy="4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2BDC7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Есть идея?</a:t>
            </a:r>
            <a:endParaRPr sz="1800" dirty="0">
              <a:solidFill>
                <a:srgbClr val="02BDC7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1800" dirty="0"/>
              <a:t>Подать заявку можно на сайте </a:t>
            </a:r>
            <a:r>
              <a:rPr lang="en-US" sz="1800" dirty="0"/>
              <a:t>www.100ideas.by</a:t>
            </a:r>
            <a:endParaRPr sz="1800" dirty="0"/>
          </a:p>
        </p:txBody>
      </p:sp>
      <p:sp>
        <p:nvSpPr>
          <p:cNvPr id="588" name="Google Shape;588;p3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9"/>
          <p:cNvSpPr txBox="1">
            <a:spLocks noGrp="1"/>
          </p:cNvSpPr>
          <p:nvPr>
            <p:ph type="body" idx="1"/>
          </p:nvPr>
        </p:nvSpPr>
        <p:spPr>
          <a:xfrm>
            <a:off x="1262010" y="1399823"/>
            <a:ext cx="7026796" cy="2596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ru-RU" sz="2800" dirty="0"/>
              <a:t>«100 идей для Беларуси» –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sz="1600" dirty="0"/>
              <a:t>это мотивация и развитие молодежного изобретательства, рационализаторства;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sz="1600" dirty="0"/>
              <a:t>выявление и внедрение в реальный сектор экономики инновационных проектов и научно-технических разработок;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sz="1600" dirty="0"/>
              <a:t>оказание помощи в продвижении инновационных проектов и научно-технических разработок;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sz="1600" dirty="0"/>
              <a:t>поиск источников финансирования.</a:t>
            </a:r>
            <a:endParaRPr sz="1600" dirty="0"/>
          </a:p>
        </p:txBody>
      </p:sp>
      <p:sp>
        <p:nvSpPr>
          <p:cNvPr id="418" name="Google Shape;418;p19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0"/>
          <p:cNvSpPr txBox="1">
            <a:spLocks noGrp="1"/>
          </p:cNvSpPr>
          <p:nvPr>
            <p:ph type="ctrTitle" idx="4294967295"/>
          </p:nvPr>
        </p:nvSpPr>
        <p:spPr>
          <a:xfrm>
            <a:off x="619934" y="1630449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sp>
        <p:nvSpPr>
          <p:cNvPr id="519" name="Google Shape;519;p30"/>
          <p:cNvSpPr txBox="1">
            <a:spLocks noGrp="1"/>
          </p:cNvSpPr>
          <p:nvPr>
            <p:ph type="subTitle" idx="4294967295"/>
          </p:nvPr>
        </p:nvSpPr>
        <p:spPr>
          <a:xfrm>
            <a:off x="619934" y="2072410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endParaRPr sz="1800" dirty="0"/>
          </a:p>
        </p:txBody>
      </p:sp>
      <p:sp>
        <p:nvSpPr>
          <p:cNvPr id="522" name="Google Shape;522;p30"/>
          <p:cNvSpPr txBox="1">
            <a:spLocks noGrp="1"/>
          </p:cNvSpPr>
          <p:nvPr>
            <p:ph type="ctrTitle" idx="4294967295"/>
          </p:nvPr>
        </p:nvSpPr>
        <p:spPr>
          <a:xfrm>
            <a:off x="619934" y="2525349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sp>
        <p:nvSpPr>
          <p:cNvPr id="523" name="Google Shape;523;p30"/>
          <p:cNvSpPr txBox="1">
            <a:spLocks noGrp="1"/>
          </p:cNvSpPr>
          <p:nvPr>
            <p:ph type="subTitle" idx="4294967295"/>
          </p:nvPr>
        </p:nvSpPr>
        <p:spPr>
          <a:xfrm>
            <a:off x="685800" y="2942173"/>
            <a:ext cx="7772400" cy="558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000"/>
              </a:spcAft>
              <a:buNone/>
            </a:pPr>
            <a:endParaRPr lang="ru-RU" sz="1800" dirty="0"/>
          </a:p>
        </p:txBody>
      </p:sp>
      <p:sp>
        <p:nvSpPr>
          <p:cNvPr id="524" name="Google Shape;524;p30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93" y="410052"/>
            <a:ext cx="4323395" cy="43233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9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5" name="Google Shape;403;p17"/>
          <p:cNvSpPr txBox="1">
            <a:spLocks/>
          </p:cNvSpPr>
          <p:nvPr/>
        </p:nvSpPr>
        <p:spPr>
          <a:xfrm>
            <a:off x="3149222" y="420193"/>
            <a:ext cx="3429000" cy="78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r>
              <a:rPr lang="ru-RU" sz="3600" dirty="0">
                <a:solidFill>
                  <a:schemeClr val="bg1"/>
                </a:solidFill>
                <a:latin typeface="Lato Light"/>
              </a:rPr>
              <a:t>Возможности</a:t>
            </a:r>
          </a:p>
        </p:txBody>
      </p:sp>
      <p:grpSp>
        <p:nvGrpSpPr>
          <p:cNvPr id="6" name="Google Shape;981;p41"/>
          <p:cNvGrpSpPr/>
          <p:nvPr/>
        </p:nvGrpSpPr>
        <p:grpSpPr>
          <a:xfrm>
            <a:off x="2004792" y="1303325"/>
            <a:ext cx="294855" cy="341230"/>
            <a:chOff x="6718575" y="2318625"/>
            <a:chExt cx="256950" cy="407375"/>
          </a:xfrm>
          <a:solidFill>
            <a:schemeClr val="bg1"/>
          </a:solidFill>
        </p:grpSpPr>
        <p:sp>
          <p:nvSpPr>
            <p:cNvPr id="7" name="Google Shape;982;p4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83;p4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84;p4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5;p4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6;p4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7;p4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8;p4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9;p4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981;p41"/>
          <p:cNvGrpSpPr/>
          <p:nvPr/>
        </p:nvGrpSpPr>
        <p:grpSpPr>
          <a:xfrm>
            <a:off x="2035515" y="2868062"/>
            <a:ext cx="294855" cy="341230"/>
            <a:chOff x="6718575" y="2318625"/>
            <a:chExt cx="256950" cy="407375"/>
          </a:xfrm>
          <a:solidFill>
            <a:schemeClr val="bg1"/>
          </a:solidFill>
        </p:grpSpPr>
        <p:sp>
          <p:nvSpPr>
            <p:cNvPr id="16" name="Google Shape;982;p4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3;p4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4;p4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5;p4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6;p4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7;p4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88;p4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89;p4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981;p41"/>
          <p:cNvGrpSpPr/>
          <p:nvPr/>
        </p:nvGrpSpPr>
        <p:grpSpPr>
          <a:xfrm>
            <a:off x="2009832" y="1844257"/>
            <a:ext cx="294855" cy="341230"/>
            <a:chOff x="6718575" y="2318625"/>
            <a:chExt cx="256950" cy="407375"/>
          </a:xfrm>
          <a:solidFill>
            <a:schemeClr val="bg1"/>
          </a:solidFill>
        </p:grpSpPr>
        <p:sp>
          <p:nvSpPr>
            <p:cNvPr id="25" name="Google Shape;982;p4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3;p4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4;p4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5;p4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6;p4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7;p4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8;p4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9;p4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981;p41"/>
          <p:cNvGrpSpPr/>
          <p:nvPr/>
        </p:nvGrpSpPr>
        <p:grpSpPr>
          <a:xfrm>
            <a:off x="2004791" y="2326907"/>
            <a:ext cx="294855" cy="341230"/>
            <a:chOff x="6718575" y="2318625"/>
            <a:chExt cx="256950" cy="407375"/>
          </a:xfrm>
          <a:solidFill>
            <a:schemeClr val="bg1"/>
          </a:solidFill>
        </p:grpSpPr>
        <p:sp>
          <p:nvSpPr>
            <p:cNvPr id="34" name="Google Shape;982;p4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83;p4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84;p4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5;p4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86;p4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87;p4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88;p4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89;p4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2306616" y="2371134"/>
            <a:ext cx="578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Заявить о себе на уровне всей страны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349935" y="2794155"/>
            <a:ext cx="5786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Получить рекомендацию ЦК ОО «БРСМ» для поступления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 университет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306616" y="1784883"/>
            <a:ext cx="5786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Приобрести опыт общения с инвесторами, предпринимателями, представителями фондов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314170" y="1279689"/>
            <a:ext cx="5786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Получить финансовую и иную помощь в развитии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сопровождении проекта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7" name="Google Shape;981;p41"/>
          <p:cNvGrpSpPr/>
          <p:nvPr/>
        </p:nvGrpSpPr>
        <p:grpSpPr>
          <a:xfrm>
            <a:off x="2055797" y="3366830"/>
            <a:ext cx="294855" cy="341230"/>
            <a:chOff x="6718575" y="2318625"/>
            <a:chExt cx="256950" cy="407375"/>
          </a:xfrm>
          <a:solidFill>
            <a:schemeClr val="bg1"/>
          </a:solidFill>
        </p:grpSpPr>
        <p:sp>
          <p:nvSpPr>
            <p:cNvPr id="48" name="Google Shape;982;p4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83;p4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84;p4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85;p4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86;p4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87;p4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88;p4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89;p4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Прямоугольник 55"/>
          <p:cNvSpPr/>
          <p:nvPr/>
        </p:nvSpPr>
        <p:spPr>
          <a:xfrm>
            <a:off x="2330370" y="3400283"/>
            <a:ext cx="578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Принять участие в тренингах, мастер-классах, выставках проекта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sp>
        <p:nvSpPr>
          <p:cNvPr id="35" name="Google Shape;394;p16"/>
          <p:cNvSpPr txBox="1">
            <a:spLocks noGrp="1"/>
          </p:cNvSpPr>
          <p:nvPr>
            <p:ph type="title"/>
          </p:nvPr>
        </p:nvSpPr>
        <p:spPr>
          <a:xfrm>
            <a:off x="302606" y="1089824"/>
            <a:ext cx="1588763" cy="15127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Этапы проекта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26" y="418063"/>
            <a:ext cx="4605493" cy="46054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6"/>
          <p:cNvSpPr txBox="1">
            <a:spLocks noGrp="1"/>
          </p:cNvSpPr>
          <p:nvPr>
            <p:ph type="title"/>
          </p:nvPr>
        </p:nvSpPr>
        <p:spPr>
          <a:xfrm>
            <a:off x="302606" y="1089824"/>
            <a:ext cx="1588763" cy="15127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Участники</a:t>
            </a:r>
            <a:endParaRPr dirty="0"/>
          </a:p>
        </p:txBody>
      </p:sp>
      <p:sp>
        <p:nvSpPr>
          <p:cNvPr id="395" name="Google Shape;395;p16"/>
          <p:cNvSpPr txBox="1">
            <a:spLocks noGrp="1"/>
          </p:cNvSpPr>
          <p:nvPr>
            <p:ph type="body" idx="2"/>
          </p:nvPr>
        </p:nvSpPr>
        <p:spPr>
          <a:xfrm>
            <a:off x="479900" y="3905925"/>
            <a:ext cx="49437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02BDC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2BDC7"/>
              </a:solidFill>
            </a:endParaRPr>
          </a:p>
        </p:txBody>
      </p:sp>
      <p:sp>
        <p:nvSpPr>
          <p:cNvPr id="396" name="Google Shape;396;p16"/>
          <p:cNvSpPr txBox="1">
            <a:spLocks noGrp="1"/>
          </p:cNvSpPr>
          <p:nvPr>
            <p:ph type="body" idx="1"/>
          </p:nvPr>
        </p:nvSpPr>
        <p:spPr>
          <a:xfrm>
            <a:off x="2951750" y="920427"/>
            <a:ext cx="2516400" cy="23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 dirty="0">
                <a:solidFill>
                  <a:srgbClr val="4A5C65"/>
                </a:solidFill>
              </a:rPr>
              <a:t>Первая категория</a:t>
            </a:r>
            <a:endParaRPr sz="1200" dirty="0">
              <a:solidFill>
                <a:srgbClr val="4A5C65"/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/>
              <a:t>Учащиеся учреждений общего среднего, профессионально-технического и среднего специального образования</a:t>
            </a:r>
            <a:r>
              <a:rPr lang="en" sz="1200" dirty="0"/>
              <a:t>.</a:t>
            </a: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>
              <a:solidFill>
                <a:srgbClr val="4A5C65"/>
              </a:solidFill>
            </a:endParaRPr>
          </a:p>
        </p:txBody>
      </p:sp>
      <p:sp>
        <p:nvSpPr>
          <p:cNvPr id="397" name="Google Shape;397;p16"/>
          <p:cNvSpPr txBox="1">
            <a:spLocks noGrp="1"/>
          </p:cNvSpPr>
          <p:nvPr>
            <p:ph type="body" idx="2"/>
          </p:nvPr>
        </p:nvSpPr>
        <p:spPr>
          <a:xfrm>
            <a:off x="1771220" y="2921705"/>
            <a:ext cx="3051300" cy="23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 dirty="0">
                <a:solidFill>
                  <a:srgbClr val="4A5C65"/>
                </a:solidFill>
              </a:rPr>
              <a:t>Вторая категория</a:t>
            </a:r>
            <a:endParaRPr sz="1200" dirty="0">
              <a:solidFill>
                <a:srgbClr val="4A5C65"/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/>
              <a:t>Студенты, курсанты, слушатели учреждений высшего образования, работающая молодежь, молодые учёные до 35 лет.</a:t>
            </a:r>
            <a:endParaRPr sz="1200" dirty="0">
              <a:solidFill>
                <a:srgbClr val="4A5C65"/>
              </a:solidFill>
            </a:endParaRPr>
          </a:p>
        </p:txBody>
      </p:sp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pic>
        <p:nvPicPr>
          <p:cNvPr id="7" name="Google Shape;469;p2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40" y="1840556"/>
            <a:ext cx="3892494" cy="258070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1465159" y="1053373"/>
            <a:ext cx="65245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Lato Light"/>
              </a:rPr>
              <a:t>Энергетика, в том числе атомная энергетика, и энергоэффективность;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Lato Light"/>
              </a:rPr>
              <a:t>Агропромышленные технологии и производство;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Lato Light"/>
              </a:rPr>
              <a:t>Промышленные и строительные технологии и производство;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Lato Light"/>
              </a:rPr>
              <a:t>Медицина, фармация, медицинская техника;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Lato Light"/>
              </a:rPr>
              <a:t>Химические технологии, нефтехимия;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6" name="Google Shape;403;p17"/>
          <p:cNvSpPr txBox="1">
            <a:spLocks/>
          </p:cNvSpPr>
          <p:nvPr/>
        </p:nvSpPr>
        <p:spPr>
          <a:xfrm>
            <a:off x="3306170" y="358778"/>
            <a:ext cx="3429000" cy="78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r>
              <a:rPr lang="ru-RU" sz="3600" dirty="0">
                <a:solidFill>
                  <a:schemeClr val="bg1"/>
                </a:solidFill>
                <a:latin typeface="Lato Light"/>
              </a:rPr>
              <a:t>Номинации</a:t>
            </a:r>
          </a:p>
        </p:txBody>
      </p:sp>
      <p:sp>
        <p:nvSpPr>
          <p:cNvPr id="4" name="Овал 3"/>
          <p:cNvSpPr/>
          <p:nvPr/>
        </p:nvSpPr>
        <p:spPr>
          <a:xfrm>
            <a:off x="1347794" y="1134672"/>
            <a:ext cx="108634" cy="11841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347794" y="1357067"/>
            <a:ext cx="108634" cy="11841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1347794" y="1586833"/>
            <a:ext cx="108634" cy="11841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1356525" y="2015129"/>
            <a:ext cx="108634" cy="11841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09" y="2498820"/>
            <a:ext cx="3064738" cy="2043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46" y="2498820"/>
            <a:ext cx="3055867" cy="203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вал 10"/>
          <p:cNvSpPr/>
          <p:nvPr/>
        </p:nvSpPr>
        <p:spPr>
          <a:xfrm>
            <a:off x="1348325" y="1800981"/>
            <a:ext cx="108103" cy="11841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58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3306170" y="2647908"/>
            <a:ext cx="53362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Био- и наноиндустрия;</a:t>
            </a:r>
          </a:p>
          <a:p>
            <a:r>
              <a:rPr lang="ru-RU" dirty="0">
                <a:solidFill>
                  <a:schemeClr val="bg1"/>
                </a:solidFill>
              </a:rPr>
              <a:t>Информационно-коммуникационные и авиакосмические технологии;</a:t>
            </a:r>
          </a:p>
          <a:p>
            <a:r>
              <a:rPr lang="ru-RU" dirty="0">
                <a:solidFill>
                  <a:schemeClr val="bg1"/>
                </a:solidFill>
              </a:rPr>
              <a:t>Рациональное природопользование и глубокая переработка природных ресурсов;</a:t>
            </a:r>
          </a:p>
          <a:p>
            <a:r>
              <a:rPr lang="ru-RU" dirty="0">
                <a:solidFill>
                  <a:schemeClr val="bg1"/>
                </a:solidFill>
              </a:rPr>
              <a:t>Национальная безопасность и обороноспособность, защита от чрезвычайных ситуаций;</a:t>
            </a:r>
          </a:p>
          <a:p>
            <a:r>
              <a:rPr lang="ru-RU" dirty="0">
                <a:solidFill>
                  <a:schemeClr val="bg1"/>
                </a:solidFill>
              </a:rPr>
              <a:t>Общество, экономика и социальная сфера.</a:t>
            </a:r>
          </a:p>
        </p:txBody>
      </p:sp>
      <p:sp>
        <p:nvSpPr>
          <p:cNvPr id="127" name="Овал 126"/>
          <p:cNvSpPr/>
          <p:nvPr/>
        </p:nvSpPr>
        <p:spPr>
          <a:xfrm>
            <a:off x="3229352" y="2734957"/>
            <a:ext cx="108634" cy="11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8" name="Овал 127"/>
          <p:cNvSpPr/>
          <p:nvPr/>
        </p:nvSpPr>
        <p:spPr>
          <a:xfrm>
            <a:off x="3229352" y="2963173"/>
            <a:ext cx="108634" cy="11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3239243" y="3390382"/>
            <a:ext cx="108634" cy="11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0" name="Овал 129"/>
          <p:cNvSpPr/>
          <p:nvPr/>
        </p:nvSpPr>
        <p:spPr>
          <a:xfrm>
            <a:off x="3239243" y="3817591"/>
            <a:ext cx="108634" cy="11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1" name="Овал 130"/>
          <p:cNvSpPr/>
          <p:nvPr/>
        </p:nvSpPr>
        <p:spPr>
          <a:xfrm>
            <a:off x="3245181" y="4226790"/>
            <a:ext cx="108634" cy="11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2" name="Рисунок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74" y="551825"/>
            <a:ext cx="3113793" cy="203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75" y="554224"/>
            <a:ext cx="3008538" cy="203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5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6" name="Google Shape;403;p17"/>
          <p:cNvSpPr txBox="1">
            <a:spLocks/>
          </p:cNvSpPr>
          <p:nvPr/>
        </p:nvSpPr>
        <p:spPr>
          <a:xfrm>
            <a:off x="3306170" y="312699"/>
            <a:ext cx="3429000" cy="78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r>
              <a:rPr lang="ru-RU" sz="3600" dirty="0">
                <a:solidFill>
                  <a:schemeClr val="tx1"/>
                </a:solidFill>
                <a:latin typeface="Lato Light"/>
              </a:rPr>
              <a:t>Партнеры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22" y="1095639"/>
            <a:ext cx="1221122" cy="1221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3" y="3044774"/>
            <a:ext cx="2504017" cy="7333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56" y="2675667"/>
            <a:ext cx="1946565" cy="12977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321" y="2079503"/>
            <a:ext cx="2215814" cy="20403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898876-CD37-4C6B-8579-94D459520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2242" y="666750"/>
            <a:ext cx="2628900" cy="1905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0C7B4A1-E127-4BD8-8034-C7CB9A835D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078" y="1352654"/>
            <a:ext cx="1888983" cy="5331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211</Words>
  <Application>Microsoft Office PowerPoint</Application>
  <PresentationFormat>Экран (16:9)</PresentationFormat>
  <Paragraphs>41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Lato Light</vt:lpstr>
      <vt:lpstr>Roboto Slab Light</vt:lpstr>
      <vt:lpstr>Kent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проекта</vt:lpstr>
      <vt:lpstr>Участники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-</dc:creator>
  <cp:lastModifiedBy>Оксана М. Борздова</cp:lastModifiedBy>
  <cp:revision>46</cp:revision>
  <dcterms:modified xsi:type="dcterms:W3CDTF">2020-10-05T09:37:50Z</dcterms:modified>
</cp:coreProperties>
</file>