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307" r:id="rId3"/>
    <p:sldId id="303" r:id="rId4"/>
    <p:sldId id="304" r:id="rId5"/>
    <p:sldId id="306" r:id="rId6"/>
    <p:sldId id="263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D32"/>
    <a:srgbClr val="8CCA13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playcast.ru/uploads/2014/04/27/8380080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5755" y="4425951"/>
            <a:ext cx="2101710" cy="20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laycast.ru/uploads/2014/04/27/8380080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40" y="4425951"/>
            <a:ext cx="2101710" cy="20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215709/9fcb47e1-03ad-4379-aeb8-87ba2cec77db/s1200?webp=false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649" y="632158"/>
            <a:ext cx="2252351" cy="18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C00000"/>
                </a:solidFill>
                <a:latin typeface="AGReverance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46D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5024" y="6173788"/>
            <a:ext cx="2057400" cy="365125"/>
          </a:xfrm>
        </p:spPr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6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6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73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4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0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playcast.ru/uploads/2014/04/27/8380080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8911" y="5140583"/>
            <a:ext cx="1435199" cy="13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playcast.ru/uploads/2014/04/27/8380080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31" y="5140583"/>
            <a:ext cx="1435199" cy="13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atars.mds.yandex.net/get-pdb/215709/9fcb47e1-03ad-4379-aeb8-87ba2cec77db/s1200?webp=false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322" y="230190"/>
            <a:ext cx="1276408" cy="10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latin typeface="AGReverance" pitchFamily="2" charset="0"/>
              </a:defRPr>
            </a:lvl1pPr>
            <a:lvl2pPr>
              <a:defRPr>
                <a:latin typeface="AGReverance" pitchFamily="2" charset="0"/>
              </a:defRPr>
            </a:lvl2pPr>
            <a:lvl3pPr>
              <a:defRPr>
                <a:latin typeface="AGReverance" pitchFamily="2" charset="0"/>
              </a:defRPr>
            </a:lvl3pPr>
            <a:lvl4pPr>
              <a:defRPr>
                <a:latin typeface="AGReverance" pitchFamily="2" charset="0"/>
              </a:defRPr>
            </a:lvl4pPr>
            <a:lvl5pPr>
              <a:defRPr>
                <a:latin typeface="AGReverance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8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playcast.ru/uploads/2014/04/27/8380080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531" y="5140583"/>
            <a:ext cx="1435199" cy="13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pdb/215709/9fcb47e1-03ad-4379-aeb8-87ba2cec77db/s1200?webp=false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46" y="5582434"/>
            <a:ext cx="1276408" cy="10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  <a:lvl2pPr>
              <a:defRPr>
                <a:latin typeface="AGReverance" pitchFamily="2" charset="0"/>
              </a:defRPr>
            </a:lvl2pPr>
            <a:lvl3pPr>
              <a:defRPr>
                <a:latin typeface="AGReverance" pitchFamily="2" charset="0"/>
              </a:defRPr>
            </a:lvl3pPr>
            <a:lvl4pPr>
              <a:defRPr>
                <a:latin typeface="AGReverance" pitchFamily="2" charset="0"/>
              </a:defRPr>
            </a:lvl4pPr>
            <a:lvl5pPr>
              <a:defRPr>
                <a:latin typeface="AGReverance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6552" y="6253801"/>
            <a:ext cx="2057400" cy="365125"/>
          </a:xfrm>
        </p:spPr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9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15709/9fcb47e1-03ad-4379-aeb8-87ba2cec77db/s1200?webp=fals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322" y="230190"/>
            <a:ext cx="1276408" cy="10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fodsg.ru/useruploads/images/png/104808_1392709688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9970" y="5888090"/>
            <a:ext cx="1512606" cy="83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  <a:lvl2pPr>
              <a:defRPr>
                <a:latin typeface="AGReverance" pitchFamily="2" charset="0"/>
              </a:defRPr>
            </a:lvl2pPr>
            <a:lvl3pPr>
              <a:defRPr>
                <a:latin typeface="AGReverance" pitchFamily="2" charset="0"/>
              </a:defRPr>
            </a:lvl3pPr>
            <a:lvl4pPr>
              <a:defRPr>
                <a:latin typeface="AGReverance" pitchFamily="2" charset="0"/>
              </a:defRPr>
            </a:lvl4pPr>
            <a:lvl5pPr>
              <a:defRPr>
                <a:latin typeface="AGReverance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6552" y="6253801"/>
            <a:ext cx="2057400" cy="365125"/>
          </a:xfrm>
        </p:spPr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4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GReverance" pitchFamily="2" charset="0"/>
              </a:defRPr>
            </a:lvl1pPr>
            <a:lvl2pPr>
              <a:defRPr>
                <a:latin typeface="AGReverance" pitchFamily="2" charset="0"/>
              </a:defRPr>
            </a:lvl2pPr>
            <a:lvl3pPr>
              <a:defRPr>
                <a:latin typeface="AGReverance" pitchFamily="2" charset="0"/>
              </a:defRPr>
            </a:lvl3pPr>
            <a:lvl4pPr>
              <a:defRPr>
                <a:latin typeface="AGReverance" pitchFamily="2" charset="0"/>
              </a:defRPr>
            </a:lvl4pPr>
            <a:lvl5pPr>
              <a:defRPr>
                <a:latin typeface="AGReverance" pitchFamily="2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7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5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96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09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01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23843" y="365126"/>
            <a:ext cx="7891507" cy="599122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5F50-8C3C-4655-97FD-59D2AA8CA0C8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4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8" r:id="rId4"/>
    <p:sldLayoutId id="214748368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84654" y="2300374"/>
            <a:ext cx="7772400" cy="23876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b="1" dirty="0" smtClean="0"/>
              <a:t>День защитника отечества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26">
            <a:off x="4820790" y="627619"/>
            <a:ext cx="1137182" cy="639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26">
            <a:off x="7269326" y="873686"/>
            <a:ext cx="920458" cy="517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26">
            <a:off x="7217196" y="2335387"/>
            <a:ext cx="625626" cy="351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26">
            <a:off x="6112245" y="2578182"/>
            <a:ext cx="820179" cy="461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3872">
            <a:off x="4945710" y="1814612"/>
            <a:ext cx="876598" cy="4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016" y="508854"/>
            <a:ext cx="4374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На площадях белорусских городов и сел устраиваются военные парады и праздничные концерты с участием музыкальных и танцевальных коллективов. Вечером небо вспыхивает салютами.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9" y="2540179"/>
            <a:ext cx="6870357" cy="362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51" y="508854"/>
            <a:ext cx="3225630" cy="25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8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349" y="4769988"/>
            <a:ext cx="7298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В учебных заведениях и рабочих коллективах устраиваются утренники и корпоративы. Мужчинам в этот праздник дарят подарки, открытки, желают сохранять мужские качества и достоинства.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83" y="625698"/>
            <a:ext cx="2796866" cy="388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avatars.mds.yandex.net/get-zen_doc/912331/pub_5c38724f87b8d700aa62935c_5c38845535c6a900aaae2999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008">
            <a:off x="5941762" y="764395"/>
            <a:ext cx="2193962" cy="1720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marketpic/1582807/market_zKuE3MOW6b4T9Pfwrb7eCA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2362">
            <a:off x="994167" y="857266"/>
            <a:ext cx="2321745" cy="1825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z18LVlXQAA2Kl0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780">
            <a:off x="945756" y="3123783"/>
            <a:ext cx="2445638" cy="1400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erfekt-nsk.ru/wp-content/uploads/2017/12/pechat_na_poduskah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734">
            <a:off x="5686206" y="2744993"/>
            <a:ext cx="2500408" cy="2009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9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8033" y="403650"/>
            <a:ext cx="6643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День защитника Отечества – любимый и долгожданный праздник для всех представителей сильного пола.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69" y="1342768"/>
            <a:ext cx="4627005" cy="492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74" y="1257392"/>
            <a:ext cx="1486158" cy="2202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925554"/>
            <a:ext cx="1486158" cy="2202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4329602"/>
            <a:ext cx="1486158" cy="22020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" y="1257391"/>
            <a:ext cx="1486158" cy="22020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5" y="2464235"/>
            <a:ext cx="1486158" cy="2202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4" y="4290908"/>
            <a:ext cx="1486158" cy="22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328" y="479507"/>
            <a:ext cx="66170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Женщины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поздравляют дома дорогих мужей, отцов, детей и дарят им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подарки и окружают виновников торжества заботой и нежностью.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5" y="1561073"/>
            <a:ext cx="7488195" cy="444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22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7043" y="2183027"/>
            <a:ext cx="34887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Дорогие </a:t>
            </a:r>
            <a:r>
              <a:rPr lang="ru-RU" sz="2400" b="1" dirty="0">
                <a:latin typeface="Monotype Corsiva" panose="03010101010201010101" pitchFamily="66" charset="0"/>
              </a:rPr>
              <a:t>наши мужчины, в этот праздничный день мы желаем вам крепкого здоровья, душевной гармонии, большой настоящей любви. Вы были, есть и будете на высоте, для женщин вы всегда остаётесь идеалом отваги и мужества. Мы гордимся вами.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5" y="774357"/>
            <a:ext cx="6928021" cy="140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008" y="2023681"/>
            <a:ext cx="3719560" cy="198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18" y="3351174"/>
            <a:ext cx="1528858" cy="1449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9" y="3351174"/>
            <a:ext cx="2037706" cy="2039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4676"/>
            <a:ext cx="4091545" cy="2187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5870">
            <a:off x="109012" y="3878321"/>
            <a:ext cx="2488428" cy="10496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123">
            <a:off x="5761172" y="4006412"/>
            <a:ext cx="2915702" cy="13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7546" y="415150"/>
            <a:ext cx="5758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5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февраля в Республике Беларусь торжественно отмечается День защитников Отечества и Вооруженных Сил.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1" y="1430813"/>
            <a:ext cx="7175157" cy="4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331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8523" y="4633557"/>
            <a:ext cx="5142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В этот день принято поздравлять всех тех, кто защищал и кто сейчас оберегает страну от посягательств захватчиков, а также всех мужчин.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4" y="508149"/>
            <a:ext cx="4928353" cy="412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4555">
            <a:off x="6477301" y="3337307"/>
            <a:ext cx="1948773" cy="323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346">
            <a:off x="6392991" y="1764592"/>
            <a:ext cx="1236143" cy="11674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0016">
            <a:off x="5726134" y="3273142"/>
            <a:ext cx="1607564" cy="323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318">
            <a:off x="6103388" y="3413300"/>
            <a:ext cx="1625919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1622" y="430082"/>
            <a:ext cx="6021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защитников Отечества — это, прежде всего, общереспубликанский праздник, имеющий вековую историю.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" y="1445745"/>
            <a:ext cx="7471719" cy="433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19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896" y="838883"/>
            <a:ext cx="3149965" cy="461665"/>
          </a:xfrm>
          <a:prstGeom prst="rect">
            <a:avLst/>
          </a:prstGeom>
        </p:spPr>
        <p:txBody>
          <a:bodyPr wrap="none">
            <a:spAutoFit/>
            <a:scene3d>
              <a:camera prst="perspectiveBelow"/>
              <a:lightRig rig="threePt" dir="t"/>
            </a:scene3d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История праздника</a:t>
            </a:r>
            <a:endParaRPr lang="ru-RU" sz="24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1120" y="1423254"/>
            <a:ext cx="29795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Впервые праздник официально отметили в 1922 году. Его дата посвящена созданию Красной Армии 23 февраля 1918 года. Изначально праздник именовался «Днем Красной Армии и Флота». В 1946 году он стал «Днем Советской Армии и Военно-Морского флота».</a:t>
            </a:r>
            <a:endParaRPr lang="ru-RU" sz="2000" b="1" dirty="0"/>
          </a:p>
        </p:txBody>
      </p:sp>
      <p:pic>
        <p:nvPicPr>
          <p:cNvPr id="2050" name="Picture 2" descr="https://mtdata.ru/u18/photoB7AE/20281715941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39" y="486032"/>
            <a:ext cx="4005634" cy="5568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1472" y="569268"/>
            <a:ext cx="29656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Современное название получил в 2005 году. На государственном уровне праздник установлен Указом Президента Республики Беларусь № 157 от 26 марта 1998 г.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2" y="733168"/>
            <a:ext cx="3682313" cy="523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249" flipH="1">
            <a:off x="7094839" y="3690551"/>
            <a:ext cx="764059" cy="764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726">
            <a:off x="5119478" y="3976773"/>
            <a:ext cx="1232035" cy="1232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28" y="5123935"/>
            <a:ext cx="1002958" cy="10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1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6844" y="4626228"/>
            <a:ext cx="6717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Традиционно к 23 февраля приурочено проведение множества памятных и тожественных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мероприятий, на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которых поздравляют ветеранов Великой Отечественной войны и участников боевых действий.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1024" y="402280"/>
            <a:ext cx="388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Традиции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праздника</a:t>
            </a:r>
            <a:endParaRPr lang="ru-RU" sz="28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1066057"/>
            <a:ext cx="5313406" cy="341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08" y="1318054"/>
            <a:ext cx="2397211" cy="290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000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2854" y="595977"/>
            <a:ext cx="6367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Представителям Вооруженных Сил вручают награды, медали, грамоты, объявляют благодарности, повышают в должностях и званиях.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" y="1919416"/>
            <a:ext cx="7587049" cy="405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337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5719" y="4788248"/>
            <a:ext cx="48067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Главное мероприятие страны, приуроченное ко Дню защитника Отечества, проходит в Минске. На площади Победы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возлагают цветы.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5" y="864973"/>
            <a:ext cx="5301047" cy="3855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42" y="1639329"/>
            <a:ext cx="2352976" cy="40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00">
        <p:split orient="vert"/>
      </p:transition>
    </mc:Choice>
    <mc:Fallback>
      <p:transition spd="slow" advTm="1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2733</TotalTime>
  <Words>320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AGReverance</vt:lpstr>
      <vt:lpstr>Arial</vt:lpstr>
      <vt:lpstr>Calibri</vt:lpstr>
      <vt:lpstr>Monotype Corsiva</vt:lpstr>
      <vt:lpstr>Тема Office</vt:lpstr>
      <vt:lpstr>День защитника отечества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23 февраля</dc:title>
  <dc:subject>23 февраля</dc:subject>
  <dc:creator>Viktoriya Polshkova</dc:creator>
  <cp:keywords>23 февраля; шаблон</cp:keywords>
  <cp:lastModifiedBy>Анна М. Реут</cp:lastModifiedBy>
  <cp:revision>132</cp:revision>
  <dcterms:created xsi:type="dcterms:W3CDTF">2018-02-25T15:29:25Z</dcterms:created>
  <dcterms:modified xsi:type="dcterms:W3CDTF">2021-01-27T12:18:27Z</dcterms:modified>
</cp:coreProperties>
</file>